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3" r:id="rId6"/>
    <p:sldId id="272" r:id="rId7"/>
    <p:sldId id="273" r:id="rId8"/>
    <p:sldId id="274" r:id="rId9"/>
    <p:sldId id="277" r:id="rId10"/>
    <p:sldId id="275" r:id="rId11"/>
    <p:sldId id="276" r:id="rId12"/>
    <p:sldId id="278" r:id="rId13"/>
    <p:sldId id="268" r:id="rId14"/>
    <p:sldId id="267" r:id="rId15"/>
    <p:sldId id="271" r:id="rId16"/>
    <p:sldId id="259" r:id="rId17"/>
    <p:sldId id="265" r:id="rId18"/>
    <p:sldId id="266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Made SPACE in machine</a:t>
          </a:r>
          <a:endParaRPr lang="en-US" dirty="0"/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Put OBJECT in it</a:t>
          </a:r>
          <a:endParaRPr lang="en-US" dirty="0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Handled its MOTION</a:t>
          </a:r>
          <a:endParaRPr lang="en-US" dirty="0"/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en-US"/>
        </a:p>
      </dgm:t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Made SPACE in machine</a:t>
          </a:r>
          <a:endParaRPr lang="en-US" sz="3500" kern="1200" dirty="0"/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Put OBJECT in it</a:t>
          </a:r>
          <a:endParaRPr lang="en-US" sz="3500" kern="1200" dirty="0"/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Handled its MOTION</a:t>
          </a:r>
          <a:endParaRPr lang="en-US" sz="3500" kern="120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06-Mar-22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06-Mar-22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01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4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06-Mar-22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xmlns="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9EB0BC-A85E-4C26-B355-5DFCEF6CC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3643E56B-BD42-413D-B17D-7958270F5D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96C04F74-9467-4FA5-95DC-8D481A297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D73DE1C3-5C37-42E9-A3F0-256F19383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3D-Donut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7CEBFF"/>
                </a:solidFill>
              </a:rPr>
              <a:t>By </a:t>
            </a:r>
            <a:r>
              <a:rPr lang="en-US" sz="2000" dirty="0" err="1" smtClean="0">
                <a:solidFill>
                  <a:srgbClr val="7CEBFF"/>
                </a:solidFill>
              </a:rPr>
              <a:t>sujal</a:t>
            </a:r>
            <a:r>
              <a:rPr lang="en-US" sz="2000" dirty="0" smtClean="0">
                <a:solidFill>
                  <a:srgbClr val="7CEBFF"/>
                </a:solidFill>
              </a:rPr>
              <a:t> </a:t>
            </a:r>
            <a:r>
              <a:rPr lang="en-US" sz="2000" dirty="0" err="1" smtClean="0">
                <a:solidFill>
                  <a:srgbClr val="7CEBFF"/>
                </a:solidFill>
              </a:rPr>
              <a:t>luhar</a:t>
            </a:r>
            <a:r>
              <a:rPr lang="en-US" sz="2000" dirty="0" smtClean="0">
                <a:solidFill>
                  <a:srgbClr val="7CEBFF"/>
                </a:solidFill>
              </a:rPr>
              <a:t>(CE</a:t>
            </a:r>
            <a:r>
              <a:rPr lang="en-US" sz="2000" dirty="0">
                <a:solidFill>
                  <a:srgbClr val="7CEBFF"/>
                </a:solidFill>
              </a:rPr>
              <a:t>)                                                                                              </a:t>
            </a:r>
            <a:r>
              <a:rPr lang="en-US" sz="2000" dirty="0" smtClean="0">
                <a:solidFill>
                  <a:srgbClr val="7CEBFF"/>
                </a:solidFill>
              </a:rPr>
              <a:t> </a:t>
            </a:r>
            <a:r>
              <a:rPr lang="en-US" sz="2000" dirty="0">
                <a:solidFill>
                  <a:srgbClr val="7CEBFF"/>
                </a:solidFill>
              </a:rPr>
              <a:t>batch:-</a:t>
            </a:r>
            <a:r>
              <a:rPr lang="en-US" sz="2000" dirty="0" smtClean="0">
                <a:solidFill>
                  <a:srgbClr val="7CEBFF"/>
                </a:solidFill>
              </a:rPr>
              <a:t>3A_106</a:t>
            </a:r>
            <a:endParaRPr lang="en-US" sz="2000" dirty="0">
              <a:solidFill>
                <a:srgbClr val="7CEBFF"/>
              </a:solidFill>
            </a:endParaRPr>
          </a:p>
          <a:p>
            <a:r>
              <a:rPr lang="en-US" sz="2000" dirty="0" smtClean="0">
                <a:solidFill>
                  <a:srgbClr val="7CEBFF"/>
                </a:solidFill>
              </a:rPr>
              <a:t>     </a:t>
            </a:r>
            <a:endParaRPr lang="en-US" sz="20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to project donut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t="45390" r="26050" b="18546"/>
          <a:stretch/>
        </p:blipFill>
        <p:spPr>
          <a:xfrm>
            <a:off x="581192" y="1973532"/>
            <a:ext cx="11029616" cy="4697723"/>
          </a:xfrm>
        </p:spPr>
      </p:pic>
    </p:spTree>
    <p:extLst>
      <p:ext uri="{BB962C8B-B14F-4D97-AF65-F5344CB8AC3E}">
        <p14:creationId xmlns:p14="http://schemas.microsoft.com/office/powerpoint/2010/main" val="107389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getting output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38" t="52245" r="60029" b="16065"/>
          <a:stretch/>
        </p:blipFill>
        <p:spPr>
          <a:xfrm>
            <a:off x="581192" y="2331076"/>
            <a:ext cx="7537144" cy="37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7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I-7 processor</a:t>
            </a:r>
            <a:endParaRPr lang="en-US" dirty="0"/>
          </a:p>
        </p:txBody>
      </p:sp>
      <p:pic>
        <p:nvPicPr>
          <p:cNvPr id="3" name="WhatsApp Video 2022-03-06 at 12.18.11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8003" y="1936526"/>
            <a:ext cx="8655993" cy="4760488"/>
          </a:xfrm>
        </p:spPr>
      </p:pic>
    </p:spTree>
    <p:extLst>
      <p:ext uri="{BB962C8B-B14F-4D97-AF65-F5344CB8AC3E}">
        <p14:creationId xmlns:p14="http://schemas.microsoft.com/office/powerpoint/2010/main" val="427370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4AE9D071-98CF-435C-BD2B-976514544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xmlns="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D619FC33-16ED-4246-9596-BEFEB55E4C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2EEA80E1-F99F-4009-837F-2F72F8A5D5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0230AF9A-4641-4BD8-9F95-9607CD3040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8703D4EC-9389-41B6-B88B-B6FDC8CD33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accomplishments</a:t>
            </a:r>
            <a:endParaRPr lang="en-US" dirty="0"/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xmlns="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08065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try to experiment with other shapes?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22" y="2129709"/>
            <a:ext cx="6544555" cy="4728291"/>
          </a:xfrm>
        </p:spPr>
      </p:pic>
    </p:spTree>
    <p:extLst>
      <p:ext uri="{BB962C8B-B14F-4D97-AF65-F5344CB8AC3E}">
        <p14:creationId xmlns:p14="http://schemas.microsoft.com/office/powerpoint/2010/main" val="24972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family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54798"/>
            <a:ext cx="11029616" cy="4017213"/>
          </a:xfrm>
        </p:spPr>
      </p:pic>
    </p:spTree>
    <p:extLst>
      <p:ext uri="{BB962C8B-B14F-4D97-AF65-F5344CB8AC3E}">
        <p14:creationId xmlns:p14="http://schemas.microsoft.com/office/powerpoint/2010/main" val="39392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xmlns="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Quick history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06000"/>
            <a:ext cx="4660509" cy="4287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25" y="1910906"/>
            <a:ext cx="3135292" cy="46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a1k0n.net/img/perspec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" y="1096962"/>
            <a:ext cx="7439502" cy="320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1801" t="30729" r="42240" b="45573"/>
          <a:stretch/>
        </p:blipFill>
        <p:spPr>
          <a:xfrm>
            <a:off x="8352328" y="1463754"/>
            <a:ext cx="2955139" cy="2467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0337" t="65104" r="38872" b="27865"/>
          <a:stretch/>
        </p:blipFill>
        <p:spPr>
          <a:xfrm>
            <a:off x="6991349" y="4297680"/>
            <a:ext cx="4799050" cy="91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4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a1k0n.net/img/torusxs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9" y="730755"/>
            <a:ext cx="3691344" cy="252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3635" t="34463" r="34492" b="59727"/>
          <a:stretch/>
        </p:blipFill>
        <p:spPr>
          <a:xfrm>
            <a:off x="4987413" y="1350071"/>
            <a:ext cx="6283315" cy="643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904" t="55942" r="27465" b="22579"/>
          <a:stretch/>
        </p:blipFill>
        <p:spPr>
          <a:xfrm>
            <a:off x="4095483" y="3637919"/>
            <a:ext cx="8067176" cy="21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4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866" t="27069" r="2818" b="57262"/>
          <a:stretch/>
        </p:blipFill>
        <p:spPr>
          <a:xfrm>
            <a:off x="257577" y="2060620"/>
            <a:ext cx="11714711" cy="1352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065" t="38688" r="18950" b="45818"/>
          <a:stretch/>
        </p:blipFill>
        <p:spPr>
          <a:xfrm>
            <a:off x="257577" y="3863663"/>
            <a:ext cx="11774935" cy="1725769"/>
          </a:xfrm>
          <a:prstGeom prst="rect">
            <a:avLst/>
          </a:prstGeom>
        </p:spPr>
      </p:pic>
      <p:pic>
        <p:nvPicPr>
          <p:cNvPr id="8" name="Picture 2" descr="https://www.a1k0n.net/img/torusxse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16" y="552120"/>
            <a:ext cx="2203976" cy="1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7495" t="77421" r="38650" b="12367"/>
          <a:stretch/>
        </p:blipFill>
        <p:spPr>
          <a:xfrm>
            <a:off x="4142378" y="5718221"/>
            <a:ext cx="4005331" cy="963939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16200000">
            <a:off x="1917156" y="660040"/>
            <a:ext cx="244696" cy="32519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412" t="27773" r="47657" b="35783"/>
          <a:stretch/>
        </p:blipFill>
        <p:spPr>
          <a:xfrm>
            <a:off x="669701" y="1068947"/>
            <a:ext cx="9304893" cy="53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709" t="29534" r="1135" b="56206"/>
          <a:stretch/>
        </p:blipFill>
        <p:spPr>
          <a:xfrm>
            <a:off x="413536" y="1043187"/>
            <a:ext cx="11481273" cy="1120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214" t="62280" r="17567" b="25572"/>
          <a:stretch/>
        </p:blipFill>
        <p:spPr>
          <a:xfrm>
            <a:off x="413537" y="2665926"/>
            <a:ext cx="10738728" cy="11075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511" t="57350" r="19546" b="29798"/>
          <a:stretch/>
        </p:blipFill>
        <p:spPr>
          <a:xfrm>
            <a:off x="233232" y="4700788"/>
            <a:ext cx="11852792" cy="13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4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6" y="819701"/>
            <a:ext cx="7586518" cy="502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2648" t="28301" r="45480" b="10255"/>
          <a:stretch/>
        </p:blipFill>
        <p:spPr>
          <a:xfrm>
            <a:off x="8045003" y="1186117"/>
            <a:ext cx="4146997" cy="44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412" t="67295" r="19546" b="13953"/>
          <a:stretch/>
        </p:blipFill>
        <p:spPr>
          <a:xfrm>
            <a:off x="460059" y="875763"/>
            <a:ext cx="10952379" cy="1803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78" y="1348740"/>
            <a:ext cx="2688666" cy="52748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8185" y="1777284"/>
            <a:ext cx="489753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</a:t>
            </a:r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2</a:t>
            </a:r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4</a:t>
            </a:r>
          </a:p>
          <a:p>
            <a:r>
              <a:rPr lang="en-US" sz="2400" dirty="0" smtClean="0"/>
              <a:t>5</a:t>
            </a:r>
          </a:p>
          <a:p>
            <a:r>
              <a:rPr lang="en-US" sz="2400" dirty="0" smtClean="0"/>
              <a:t>6</a:t>
            </a:r>
          </a:p>
          <a:p>
            <a:r>
              <a:rPr lang="en-US" sz="2400" dirty="0" smtClean="0"/>
              <a:t>7</a:t>
            </a:r>
          </a:p>
          <a:p>
            <a:r>
              <a:rPr lang="en-US" sz="2400" dirty="0" smtClean="0"/>
              <a:t>8</a:t>
            </a:r>
          </a:p>
          <a:p>
            <a:r>
              <a:rPr lang="en-US" sz="2400" dirty="0" smtClean="0"/>
              <a:t>9</a:t>
            </a:r>
          </a:p>
          <a:p>
            <a:r>
              <a:rPr lang="en-US" sz="2400" dirty="0" smtClean="0"/>
              <a:t>10</a:t>
            </a:r>
          </a:p>
          <a:p>
            <a:r>
              <a:rPr lang="en-US" sz="2400" dirty="0" smtClean="0"/>
              <a:t>11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890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63</Words>
  <Application>Microsoft Office PowerPoint</Application>
  <PresentationFormat>Widescreen</PresentationFormat>
  <Paragraphs>30</Paragraphs>
  <Slides>16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Gill Sans MT</vt:lpstr>
      <vt:lpstr>Wingdings 2</vt:lpstr>
      <vt:lpstr>Dividend</vt:lpstr>
      <vt:lpstr>3D-Donut</vt:lpstr>
      <vt:lpstr>Quick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 to project donut</vt:lpstr>
      <vt:lpstr>For getting output</vt:lpstr>
      <vt:lpstr>In I-7 processor</vt:lpstr>
      <vt:lpstr>accomplishments</vt:lpstr>
      <vt:lpstr>What if we try to experiment with other shapes?</vt:lpstr>
      <vt:lpstr>Genus family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2022-03-05T10:16:02Z</dcterms:created>
  <dcterms:modified xsi:type="dcterms:W3CDTF">2022-03-06T15:52:39Z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